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wdp" ContentType="image/vnd.ms-photo"/>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8" r:id="rId2"/>
  </p:sldIdLst>
  <p:sldSz cx="9144000" cy="6858000" type="screen4x3"/>
  <p:notesSz cx="6858000" cy="9144000"/>
  <p:defaultText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0D1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4" d="100"/>
          <a:sy n="104" d="100"/>
        </p:scale>
        <p:origin x="-296"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2187B04-C42F-8E44-B2E6-037243BD7E54}" type="datetimeFigureOut">
              <a:rPr lang="nl-NL" smtClean="0"/>
              <a:t>11-03-19</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2A167E-1429-744A-8710-2D3043ECCCEC}" type="slidenum">
              <a:rPr lang="nl-NL" smtClean="0"/>
              <a:t>‹nr.›</a:t>
            </a:fld>
            <a:endParaRPr lang="nl-NL"/>
          </a:p>
        </p:txBody>
      </p:sp>
    </p:spTree>
    <p:extLst>
      <p:ext uri="{BB962C8B-B14F-4D97-AF65-F5344CB8AC3E}">
        <p14:creationId xmlns:p14="http://schemas.microsoft.com/office/powerpoint/2010/main" val="142727230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Titelstijl van model bewerken</a:t>
            </a:r>
            <a:endParaRPr lang="nl-NL"/>
          </a:p>
        </p:txBody>
      </p:sp>
      <p:sp>
        <p:nvSpPr>
          <p:cNvPr id="3" name="Sub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titelstijl van het model te bewerken</a:t>
            </a:r>
            <a:endParaRPr lang="nl-NL"/>
          </a:p>
        </p:txBody>
      </p:sp>
      <p:sp>
        <p:nvSpPr>
          <p:cNvPr id="4" name="Tijdelijke aanduiding voor datum 3"/>
          <p:cNvSpPr>
            <a:spLocks noGrp="1"/>
          </p:cNvSpPr>
          <p:nvPr>
            <p:ph type="dt" sz="half" idx="10"/>
          </p:nvPr>
        </p:nvSpPr>
        <p:spPr/>
        <p:txBody>
          <a:bodyPr/>
          <a:lstStyle/>
          <a:p>
            <a:fld id="{CE07D58A-7780-6341-B721-874193DCB5AC}" type="datetimeFigureOut">
              <a:rPr lang="nl-NL" smtClean="0"/>
              <a:t>11-03-19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D3A38E8-F8BE-A24E-85F3-FB715D6DF58C}" type="slidenum">
              <a:rPr lang="nl-NL" smtClean="0"/>
              <a:t>‹nr.›</a:t>
            </a:fld>
            <a:endParaRPr lang="nl-NL"/>
          </a:p>
        </p:txBody>
      </p:sp>
    </p:spTree>
    <p:extLst>
      <p:ext uri="{BB962C8B-B14F-4D97-AF65-F5344CB8AC3E}">
        <p14:creationId xmlns:p14="http://schemas.microsoft.com/office/powerpoint/2010/main" val="364134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CE07D58A-7780-6341-B721-874193DCB5AC}" type="datetimeFigureOut">
              <a:rPr lang="nl-NL" smtClean="0"/>
              <a:t>11-03-19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D3A38E8-F8BE-A24E-85F3-FB715D6DF58C}" type="slidenum">
              <a:rPr lang="nl-NL" smtClean="0"/>
              <a:t>‹nr.›</a:t>
            </a:fld>
            <a:endParaRPr lang="nl-NL"/>
          </a:p>
        </p:txBody>
      </p:sp>
    </p:spTree>
    <p:extLst>
      <p:ext uri="{BB962C8B-B14F-4D97-AF65-F5344CB8AC3E}">
        <p14:creationId xmlns:p14="http://schemas.microsoft.com/office/powerpoint/2010/main" val="154071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Titelstijl van model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CE07D58A-7780-6341-B721-874193DCB5AC}" type="datetimeFigureOut">
              <a:rPr lang="nl-NL" smtClean="0"/>
              <a:t>11-03-19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D3A38E8-F8BE-A24E-85F3-FB715D6DF58C}" type="slidenum">
              <a:rPr lang="nl-NL" smtClean="0"/>
              <a:t>‹nr.›</a:t>
            </a:fld>
            <a:endParaRPr lang="nl-NL"/>
          </a:p>
        </p:txBody>
      </p:sp>
    </p:spTree>
    <p:extLst>
      <p:ext uri="{BB962C8B-B14F-4D97-AF65-F5344CB8AC3E}">
        <p14:creationId xmlns:p14="http://schemas.microsoft.com/office/powerpoint/2010/main" val="2019323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inhoud 2"/>
          <p:cNvSpPr>
            <a:spLocks noGrp="1"/>
          </p:cNvSpPr>
          <p:nvPr>
            <p:ph idx="1"/>
          </p:nvPr>
        </p:nvSpPr>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CE07D58A-7780-6341-B721-874193DCB5AC}" type="datetimeFigureOut">
              <a:rPr lang="nl-NL" smtClean="0"/>
              <a:t>11-03-19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D3A38E8-F8BE-A24E-85F3-FB715D6DF58C}" type="slidenum">
              <a:rPr lang="nl-NL" smtClean="0"/>
              <a:t>‹nr.›</a:t>
            </a:fld>
            <a:endParaRPr lang="nl-NL"/>
          </a:p>
        </p:txBody>
      </p:sp>
    </p:spTree>
    <p:extLst>
      <p:ext uri="{BB962C8B-B14F-4D97-AF65-F5344CB8AC3E}">
        <p14:creationId xmlns:p14="http://schemas.microsoft.com/office/powerpoint/2010/main" val="1275563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Titelstijl van model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tekststijl van het model te bewerken</a:t>
            </a:r>
          </a:p>
        </p:txBody>
      </p:sp>
      <p:sp>
        <p:nvSpPr>
          <p:cNvPr id="4" name="Tijdelijke aanduiding voor datum 3"/>
          <p:cNvSpPr>
            <a:spLocks noGrp="1"/>
          </p:cNvSpPr>
          <p:nvPr>
            <p:ph type="dt" sz="half" idx="10"/>
          </p:nvPr>
        </p:nvSpPr>
        <p:spPr/>
        <p:txBody>
          <a:bodyPr/>
          <a:lstStyle/>
          <a:p>
            <a:fld id="{CE07D58A-7780-6341-B721-874193DCB5AC}" type="datetimeFigureOut">
              <a:rPr lang="nl-NL" smtClean="0"/>
              <a:t>11-03-19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D3A38E8-F8BE-A24E-85F3-FB715D6DF58C}" type="slidenum">
              <a:rPr lang="nl-NL" smtClean="0"/>
              <a:t>‹nr.›</a:t>
            </a:fld>
            <a:endParaRPr lang="nl-NL"/>
          </a:p>
        </p:txBody>
      </p:sp>
    </p:spTree>
    <p:extLst>
      <p:ext uri="{BB962C8B-B14F-4D97-AF65-F5344CB8AC3E}">
        <p14:creationId xmlns:p14="http://schemas.microsoft.com/office/powerpoint/2010/main" val="1920336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CE07D58A-7780-6341-B721-874193DCB5AC}" type="datetimeFigureOut">
              <a:rPr lang="nl-NL" smtClean="0"/>
              <a:t>11-03-19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FD3A38E8-F8BE-A24E-85F3-FB715D6DF58C}" type="slidenum">
              <a:rPr lang="nl-NL" smtClean="0"/>
              <a:t>‹nr.›</a:t>
            </a:fld>
            <a:endParaRPr lang="nl-NL"/>
          </a:p>
        </p:txBody>
      </p:sp>
    </p:spTree>
    <p:extLst>
      <p:ext uri="{BB962C8B-B14F-4D97-AF65-F5344CB8AC3E}">
        <p14:creationId xmlns:p14="http://schemas.microsoft.com/office/powerpoint/2010/main" val="3377831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Titelstijl van model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tekststijl van het model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tekststijl van het model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CE07D58A-7780-6341-B721-874193DCB5AC}" type="datetimeFigureOut">
              <a:rPr lang="nl-NL" smtClean="0"/>
              <a:t>11-03-19</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FD3A38E8-F8BE-A24E-85F3-FB715D6DF58C}" type="slidenum">
              <a:rPr lang="nl-NL" smtClean="0"/>
              <a:t>‹nr.›</a:t>
            </a:fld>
            <a:endParaRPr lang="nl-NL"/>
          </a:p>
        </p:txBody>
      </p:sp>
    </p:spTree>
    <p:extLst>
      <p:ext uri="{BB962C8B-B14F-4D97-AF65-F5344CB8AC3E}">
        <p14:creationId xmlns:p14="http://schemas.microsoft.com/office/powerpoint/2010/main" val="3954895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datum 2"/>
          <p:cNvSpPr>
            <a:spLocks noGrp="1"/>
          </p:cNvSpPr>
          <p:nvPr>
            <p:ph type="dt" sz="half" idx="10"/>
          </p:nvPr>
        </p:nvSpPr>
        <p:spPr/>
        <p:txBody>
          <a:bodyPr/>
          <a:lstStyle/>
          <a:p>
            <a:fld id="{CE07D58A-7780-6341-B721-874193DCB5AC}" type="datetimeFigureOut">
              <a:rPr lang="nl-NL" smtClean="0"/>
              <a:t>11-03-19</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FD3A38E8-F8BE-A24E-85F3-FB715D6DF58C}" type="slidenum">
              <a:rPr lang="nl-NL" smtClean="0"/>
              <a:t>‹nr.›</a:t>
            </a:fld>
            <a:endParaRPr lang="nl-NL"/>
          </a:p>
        </p:txBody>
      </p:sp>
    </p:spTree>
    <p:extLst>
      <p:ext uri="{BB962C8B-B14F-4D97-AF65-F5344CB8AC3E}">
        <p14:creationId xmlns:p14="http://schemas.microsoft.com/office/powerpoint/2010/main" val="585375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CE07D58A-7780-6341-B721-874193DCB5AC}" type="datetimeFigureOut">
              <a:rPr lang="nl-NL" smtClean="0"/>
              <a:t>11-03-19</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FD3A38E8-F8BE-A24E-85F3-FB715D6DF58C}" type="slidenum">
              <a:rPr lang="nl-NL" smtClean="0"/>
              <a:t>‹nr.›</a:t>
            </a:fld>
            <a:endParaRPr lang="nl-NL"/>
          </a:p>
        </p:txBody>
      </p:sp>
    </p:spTree>
    <p:extLst>
      <p:ext uri="{BB962C8B-B14F-4D97-AF65-F5344CB8AC3E}">
        <p14:creationId xmlns:p14="http://schemas.microsoft.com/office/powerpoint/2010/main" val="3526357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Titelstijl van model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tekststijl van het model te bewerken</a:t>
            </a:r>
          </a:p>
        </p:txBody>
      </p:sp>
      <p:sp>
        <p:nvSpPr>
          <p:cNvPr id="5" name="Tijdelijke aanduiding voor datum 4"/>
          <p:cNvSpPr>
            <a:spLocks noGrp="1"/>
          </p:cNvSpPr>
          <p:nvPr>
            <p:ph type="dt" sz="half" idx="10"/>
          </p:nvPr>
        </p:nvSpPr>
        <p:spPr/>
        <p:txBody>
          <a:bodyPr/>
          <a:lstStyle/>
          <a:p>
            <a:fld id="{CE07D58A-7780-6341-B721-874193DCB5AC}" type="datetimeFigureOut">
              <a:rPr lang="nl-NL" smtClean="0"/>
              <a:t>11-03-19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FD3A38E8-F8BE-A24E-85F3-FB715D6DF58C}" type="slidenum">
              <a:rPr lang="nl-NL" smtClean="0"/>
              <a:t>‹nr.›</a:t>
            </a:fld>
            <a:endParaRPr lang="nl-NL"/>
          </a:p>
        </p:txBody>
      </p:sp>
    </p:spTree>
    <p:extLst>
      <p:ext uri="{BB962C8B-B14F-4D97-AF65-F5344CB8AC3E}">
        <p14:creationId xmlns:p14="http://schemas.microsoft.com/office/powerpoint/2010/main" val="3064315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Titelstijl van model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tekststijl van het model te bewerken</a:t>
            </a:r>
          </a:p>
        </p:txBody>
      </p:sp>
      <p:sp>
        <p:nvSpPr>
          <p:cNvPr id="5" name="Tijdelijke aanduiding voor datum 4"/>
          <p:cNvSpPr>
            <a:spLocks noGrp="1"/>
          </p:cNvSpPr>
          <p:nvPr>
            <p:ph type="dt" sz="half" idx="10"/>
          </p:nvPr>
        </p:nvSpPr>
        <p:spPr/>
        <p:txBody>
          <a:bodyPr/>
          <a:lstStyle/>
          <a:p>
            <a:fld id="{CE07D58A-7780-6341-B721-874193DCB5AC}" type="datetimeFigureOut">
              <a:rPr lang="nl-NL" smtClean="0"/>
              <a:t>11-03-19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FD3A38E8-F8BE-A24E-85F3-FB715D6DF58C}" type="slidenum">
              <a:rPr lang="nl-NL" smtClean="0"/>
              <a:t>‹nr.›</a:t>
            </a:fld>
            <a:endParaRPr lang="nl-NL"/>
          </a:p>
        </p:txBody>
      </p:sp>
    </p:spTree>
    <p:extLst>
      <p:ext uri="{BB962C8B-B14F-4D97-AF65-F5344CB8AC3E}">
        <p14:creationId xmlns:p14="http://schemas.microsoft.com/office/powerpoint/2010/main" val="187325456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Titelstijl van model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07D58A-7780-6341-B721-874193DCB5AC}" type="datetimeFigureOut">
              <a:rPr lang="nl-NL" smtClean="0"/>
              <a:t>11-03-19</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3A38E8-F8BE-A24E-85F3-FB715D6DF58C}" type="slidenum">
              <a:rPr lang="nl-NL" smtClean="0"/>
              <a:t>‹nr.›</a:t>
            </a:fld>
            <a:endParaRPr lang="nl-NL"/>
          </a:p>
        </p:txBody>
      </p:sp>
    </p:spTree>
    <p:extLst>
      <p:ext uri="{BB962C8B-B14F-4D97-AF65-F5344CB8AC3E}">
        <p14:creationId xmlns:p14="http://schemas.microsoft.com/office/powerpoint/2010/main" val="31325708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4" Type="http://schemas.openxmlformats.org/officeDocument/2006/relationships/image" Target="../media/image2.jpeg"/><Relationship Id="rId5" Type="http://schemas.microsoft.com/office/2007/relationships/hdphoto" Target="../media/hdphoto2.wdp"/><Relationship Id="rId1" Type="http://schemas.openxmlformats.org/officeDocument/2006/relationships/slideLayout" Target="../slideLayouts/slideLayout4.xml"/><Relationship Id="rId2"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C0D10">
            <a:alpha val="49000"/>
          </a:srgbClr>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solidFill>
                  <a:srgbClr val="000090"/>
                </a:solidFill>
              </a:rPr>
              <a:t>2 CULTUREN OP 1 KUSSEN</a:t>
            </a:r>
            <a:endParaRPr lang="nl-NL" b="1" dirty="0">
              <a:solidFill>
                <a:srgbClr val="000090"/>
              </a:solidFill>
            </a:endParaRPr>
          </a:p>
        </p:txBody>
      </p:sp>
      <p:pic>
        <p:nvPicPr>
          <p:cNvPr id="5" name="Tijdelijke aanduiding voor inhoud 4"/>
          <p:cNvPicPr>
            <a:picLocks noGrp="1" noChangeAspect="1"/>
          </p:cNvPicPr>
          <p:nvPr>
            <p:ph sz="half" idx="1"/>
          </p:nvPr>
        </p:nvPicPr>
        <p:blipFill>
          <a:blip r:embed="rId2">
            <a:extLst>
              <a:ext uri="{BEBA8EAE-BF5A-486C-A8C5-ECC9F3942E4B}">
                <a14:imgProps xmlns:a14="http://schemas.microsoft.com/office/drawing/2010/main">
                  <a14:imgLayer r:embed="rId3">
                    <a14:imgEffect>
                      <a14:artisticCrisscrossEtching/>
                    </a14:imgEffect>
                  </a14:imgLayer>
                </a14:imgProps>
              </a:ext>
            </a:extLst>
          </a:blip>
          <a:srcRect l="23895" r="23895"/>
          <a:stretch>
            <a:fillRect/>
          </a:stretch>
        </p:blipFill>
        <p:spPr>
          <a:xfrm>
            <a:off x="457200" y="1257664"/>
            <a:ext cx="4038600" cy="5217434"/>
          </a:xfrm>
          <a:prstGeom prst="rect">
            <a:avLst/>
          </a:prstGeom>
        </p:spPr>
      </p:pic>
      <p:pic>
        <p:nvPicPr>
          <p:cNvPr id="6" name="Tijdelijke aanduiding voor inhoud 5"/>
          <p:cNvPicPr>
            <a:picLocks noGrp="1" noChangeAspect="1"/>
          </p:cNvPicPr>
          <p:nvPr>
            <p:ph sz="half" idx="2"/>
          </p:nvPr>
        </p:nvPicPr>
        <p:blipFill>
          <a:blip r:embed="rId4">
            <a:extLst>
              <a:ext uri="{BEBA8EAE-BF5A-486C-A8C5-ECC9F3942E4B}">
                <a14:imgProps xmlns:a14="http://schemas.microsoft.com/office/drawing/2010/main">
                  <a14:imgLayer r:embed="rId5">
                    <a14:imgEffect>
                      <a14:artisticCrisscrossEtching/>
                    </a14:imgEffect>
                  </a14:imgLayer>
                </a14:imgProps>
              </a:ext>
            </a:extLst>
          </a:blip>
          <a:srcRect l="19393" r="19393"/>
          <a:stretch>
            <a:fillRect/>
          </a:stretch>
        </p:blipFill>
        <p:spPr>
          <a:xfrm>
            <a:off x="4648200" y="1257664"/>
            <a:ext cx="4038600" cy="5217434"/>
          </a:xfrm>
          <a:prstGeom prst="rect">
            <a:avLst/>
          </a:prstGeom>
        </p:spPr>
      </p:pic>
      <p:sp>
        <p:nvSpPr>
          <p:cNvPr id="7" name="Tekstvak 6"/>
          <p:cNvSpPr txBox="1"/>
          <p:nvPr/>
        </p:nvSpPr>
        <p:spPr>
          <a:xfrm>
            <a:off x="1058369" y="1257664"/>
            <a:ext cx="6997690" cy="6186310"/>
          </a:xfrm>
          <a:prstGeom prst="rect">
            <a:avLst/>
          </a:prstGeom>
          <a:noFill/>
        </p:spPr>
        <p:txBody>
          <a:bodyPr wrap="square" rtlCol="0">
            <a:spAutoFit/>
          </a:bodyPr>
          <a:lstStyle/>
          <a:p>
            <a:pPr algn="ctr"/>
            <a:r>
              <a:rPr lang="nl-NL" b="1" dirty="0" smtClean="0">
                <a:solidFill>
                  <a:srgbClr val="000090"/>
                </a:solidFill>
              </a:rPr>
              <a:t>Beluister het verhaal van Hans &amp; Agnes over het nut en onnut van Nederlandse zorg in ontwikkelingslanden, in dit geval, in Suriname. Met enkele stellingen willen wij een discussie op gang brengen over wat goed of fout is.</a:t>
            </a:r>
          </a:p>
          <a:p>
            <a:pPr algn="ctr"/>
            <a:endParaRPr lang="nl-NL" b="1" dirty="0" smtClean="0">
              <a:solidFill>
                <a:srgbClr val="000090"/>
              </a:solidFill>
            </a:endParaRPr>
          </a:p>
          <a:p>
            <a:pPr algn="ctr"/>
            <a:r>
              <a:rPr lang="nl-NL" b="1" dirty="0" smtClean="0">
                <a:solidFill>
                  <a:srgbClr val="000090"/>
                </a:solidFill>
              </a:rPr>
              <a:t>De geuren en de smaken van echt Surinaams eten klaargemaakt door </a:t>
            </a:r>
            <a:r>
              <a:rPr lang="nl-NL" b="1" dirty="0" err="1" smtClean="0">
                <a:solidFill>
                  <a:srgbClr val="000090"/>
                </a:solidFill>
              </a:rPr>
              <a:t>Carol’s</a:t>
            </a:r>
            <a:r>
              <a:rPr lang="nl-NL" b="1" dirty="0" smtClean="0">
                <a:solidFill>
                  <a:srgbClr val="000090"/>
                </a:solidFill>
              </a:rPr>
              <a:t> moeder Tine en haar zus Margo zullen ons in de typische Surinaamse sferen brengen. </a:t>
            </a:r>
          </a:p>
          <a:p>
            <a:pPr algn="ctr"/>
            <a:endParaRPr lang="nl-NL" b="1" dirty="0">
              <a:solidFill>
                <a:srgbClr val="000090"/>
              </a:solidFill>
            </a:endParaRPr>
          </a:p>
          <a:p>
            <a:pPr algn="ctr"/>
            <a:r>
              <a:rPr lang="nl-NL" b="1" dirty="0" smtClean="0">
                <a:solidFill>
                  <a:srgbClr val="000090"/>
                </a:solidFill>
              </a:rPr>
              <a:t>Deze bijeenkomst is dit keer ook voor je partner. </a:t>
            </a:r>
          </a:p>
          <a:p>
            <a:pPr algn="ctr"/>
            <a:r>
              <a:rPr lang="nl-NL" b="1" dirty="0" smtClean="0">
                <a:solidFill>
                  <a:srgbClr val="000090"/>
                </a:solidFill>
              </a:rPr>
              <a:t>Meld je vóór 25 maart aan zodat Tine en Margo op je kunnen rekenen!</a:t>
            </a:r>
          </a:p>
          <a:p>
            <a:pPr algn="ctr"/>
            <a:endParaRPr lang="nl-NL" b="1" dirty="0">
              <a:solidFill>
                <a:srgbClr val="000090"/>
              </a:solidFill>
            </a:endParaRPr>
          </a:p>
          <a:p>
            <a:pPr algn="ctr"/>
            <a:r>
              <a:rPr lang="nl-NL" b="1" dirty="0" smtClean="0">
                <a:solidFill>
                  <a:srgbClr val="000090"/>
                </a:solidFill>
              </a:rPr>
              <a:t>DATUM: MAANDAG 8 APRIL 2019</a:t>
            </a:r>
          </a:p>
          <a:p>
            <a:pPr algn="ctr"/>
            <a:r>
              <a:rPr lang="nl-NL" b="1" dirty="0" smtClean="0">
                <a:solidFill>
                  <a:srgbClr val="000090"/>
                </a:solidFill>
              </a:rPr>
              <a:t>LOCATIE: SWIER 4 IN WIJNANDSRADE</a:t>
            </a:r>
          </a:p>
          <a:p>
            <a:pPr algn="ctr"/>
            <a:r>
              <a:rPr lang="nl-NL" b="1" dirty="0" smtClean="0">
                <a:solidFill>
                  <a:srgbClr val="000090"/>
                </a:solidFill>
              </a:rPr>
              <a:t>TIJDEN: VAN 18.45 UUR TOT 22.00 UUR</a:t>
            </a:r>
          </a:p>
          <a:p>
            <a:pPr algn="ctr"/>
            <a:r>
              <a:rPr lang="nl-NL" b="1" dirty="0" smtClean="0">
                <a:solidFill>
                  <a:srgbClr val="000090"/>
                </a:solidFill>
              </a:rPr>
              <a:t>SETTING: BIJ SLECHT WEER BINNEN BIJ DE KACHEL, BIJ GOED WEER BUITEN IN DE ZON</a:t>
            </a:r>
          </a:p>
          <a:p>
            <a:pPr algn="ctr"/>
            <a:r>
              <a:rPr lang="nl-NL" b="1" dirty="0" smtClean="0">
                <a:solidFill>
                  <a:srgbClr val="000090"/>
                </a:solidFill>
              </a:rPr>
              <a:t>ALLERGIËN? GEEF HET DOOR AAN </a:t>
            </a:r>
            <a:r>
              <a:rPr lang="nl-NL" b="1" dirty="0" smtClean="0">
                <a:solidFill>
                  <a:srgbClr val="000090"/>
                </a:solidFill>
              </a:rPr>
              <a:t>CAROL</a:t>
            </a:r>
          </a:p>
          <a:p>
            <a:pPr algn="ctr"/>
            <a:endParaRPr lang="nl-NL" b="1" dirty="0">
              <a:solidFill>
                <a:srgbClr val="000090"/>
              </a:solidFill>
            </a:endParaRPr>
          </a:p>
          <a:p>
            <a:pPr algn="ctr"/>
            <a:r>
              <a:rPr lang="nl-NL" sz="1100" b="1" dirty="0" smtClean="0">
                <a:solidFill>
                  <a:srgbClr val="000090"/>
                </a:solidFill>
              </a:rPr>
              <a:t>Voor uwe geruststelling: malaria profylaxe is niet nodig, er is geen kans op een Dengue-infectie</a:t>
            </a:r>
            <a:endParaRPr lang="nl-NL" sz="1100" b="1" dirty="0" smtClean="0">
              <a:solidFill>
                <a:srgbClr val="000090"/>
              </a:solidFill>
            </a:endParaRPr>
          </a:p>
          <a:p>
            <a:pPr algn="ctr"/>
            <a:endParaRPr lang="nl-NL" b="1" dirty="0">
              <a:solidFill>
                <a:srgbClr val="000090"/>
              </a:solidFill>
            </a:endParaRPr>
          </a:p>
          <a:p>
            <a:endParaRPr lang="nl-NL" b="1" dirty="0" smtClean="0">
              <a:solidFill>
                <a:srgbClr val="000090"/>
              </a:solidFill>
            </a:endParaRPr>
          </a:p>
        </p:txBody>
      </p:sp>
    </p:spTree>
    <p:extLst>
      <p:ext uri="{BB962C8B-B14F-4D97-AF65-F5344CB8AC3E}">
        <p14:creationId xmlns:p14="http://schemas.microsoft.com/office/powerpoint/2010/main" val="3521043058"/>
      </p:ext>
    </p:extLst>
  </p:cSld>
  <p:clrMapOvr>
    <a:masterClrMapping/>
  </p:clrMapOvr>
</p:sld>
</file>

<file path=ppt/theme/theme1.xml><?xml version="1.0" encoding="utf-8"?>
<a:theme xmlns:a="http://schemas.openxmlformats.org/drawingml/2006/main" name="Office-th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h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7596</TotalTime>
  <Words>162</Words>
  <Application>Microsoft Macintosh PowerPoint</Application>
  <PresentationFormat>Diavoorstelling (4:3)</PresentationFormat>
  <Paragraphs>15</Paragraphs>
  <Slides>1</Slides>
  <Notes>0</Notes>
  <HiddenSlides>0</HiddenSlides>
  <MMClips>0</MMClips>
  <ScaleCrop>false</ScaleCrop>
  <HeadingPairs>
    <vt:vector size="4" baseType="variant">
      <vt:variant>
        <vt:lpstr>Thema</vt:lpstr>
      </vt:variant>
      <vt:variant>
        <vt:i4>1</vt:i4>
      </vt:variant>
      <vt:variant>
        <vt:lpstr>Diatitels</vt:lpstr>
      </vt:variant>
      <vt:variant>
        <vt:i4>1</vt:i4>
      </vt:variant>
    </vt:vector>
  </HeadingPairs>
  <TitlesOfParts>
    <vt:vector size="2" baseType="lpstr">
      <vt:lpstr>Office-thema</vt:lpstr>
      <vt:lpstr>2 CULTUREN OP 1 KUSSEN</vt:lpstr>
    </vt:vector>
  </TitlesOfParts>
  <Company>1 For All Events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Carol Perri</dc:creator>
  <cp:lastModifiedBy>Carol Perri</cp:lastModifiedBy>
  <cp:revision>7</cp:revision>
  <dcterms:created xsi:type="dcterms:W3CDTF">2019-03-05T15:01:29Z</dcterms:created>
  <dcterms:modified xsi:type="dcterms:W3CDTF">2019-03-11T10:04:50Z</dcterms:modified>
</cp:coreProperties>
</file>